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09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4529-A80F-714F-82B1-A7A86D5AA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9E2E1-6538-5C4E-9ECB-998C83222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13EF4-C159-8440-ACA4-B8B46F6A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8A0D4-05FE-5043-991A-3F55BAD5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0BE1C-325A-7B4A-9010-31D7EB47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4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1625-F2ED-F94C-8516-15D0F45D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9CA45-C52E-814D-810F-852CD0587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8F91E-2C8F-9A47-B0D1-4C9177293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9A241-8C3E-7844-8CA6-2E9C9BE5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FB629-87C2-AB4C-A054-AD2A9633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1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EEE8E-ECCB-3248-91DB-8EC94DDD0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F057E-9ED2-0348-94F3-448BC2B75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F81A-6052-B04D-B921-E6250B197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B9088-A93E-5F46-8455-D54B9930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8C2C-487E-5048-8564-56E7C1898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5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7670-3A7E-5945-9FF3-5DFBAC7B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268E-CD92-1E49-AAC6-6317137B3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DD0B6-D483-7C44-9917-A31F8AC7B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E2515-81C7-2C43-A8C4-460C96F7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F03D-BAF6-424D-A78B-15376F8F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3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698F-1C36-9B48-B111-CF263CD4F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AF0F3-A851-B64C-A48D-6C8560C18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0FB52-23A8-1742-92CA-B516EE50F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FC154-1088-9B44-9FD7-3D18B28C1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3A0D3-B823-5C46-915A-5C49103A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7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67A5-A44D-7647-9193-13EB8D0E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20C15-474B-A64B-B694-FBCBBAB5A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3932B-0CE1-424D-B669-83D5738ED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E5037-AB97-8140-9F90-F8B0A20E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7125E-95B6-7940-8741-0D51E57B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81509-4995-5246-9942-3B854E70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3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62FE-85B0-9D44-A406-528754E8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12484-8B8B-2C45-934F-3EEDE1811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AF731-6389-A24D-9F2F-D4AF02680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27D8C-8190-C24A-9DB7-EC218A502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E7943B-20D3-0E48-9280-8B9B980FA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D600EC-E6FC-BD4E-805C-05201339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ADCFC-C218-2346-8BC4-2E570258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90E6F-5A16-9E48-AB1D-B139A631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0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8E4D-2422-674C-ACAB-214B0254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554BE-D961-B940-8D1E-E89C9DA4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42892-B9F2-9F4A-892E-6974BEE07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C11AA-A796-5949-92E6-A52C5FEC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8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12F4B8-6714-4B49-ACBF-2175FA2D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16B17-DC49-2748-8457-7C13396D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FD48A-0D77-C74F-8727-7C71E89A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1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7E99-6E2E-5B40-B50C-C5A495FC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EF0B8-5832-144F-9F16-53B7F0D25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5290D-8644-3741-863B-860D47AA9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60DD2-9BB5-6B4B-860F-F5E75A3E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8CA53-2AE6-054D-AD8E-410DD272B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17CF0-6A40-9E47-AF64-5D9A9D8A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1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34EE-568C-BF4E-9512-E0A130D0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08FC9-3988-EF4F-8D0A-478ACF90F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47DB7-4899-6E4B-BA7E-9D9ECF825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74595-90C6-E045-9314-BBB83BA1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3DBAD-6B55-C24B-B6B3-721FB544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5590A-717D-6340-B9A5-3DDE2D2CA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3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2AF3B-65E6-164C-AF38-B9F73FE94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CED2C-3F90-3446-A889-52975B5A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F45F7-A4DF-EF4A-917D-937B481E6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AC9D7-7DC5-B74C-9422-C5F5DC783113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51F17-D8F4-3B4A-9BF6-4880244E4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67DDB-3864-154E-9F4C-444A53CEA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08DB0-E54E-2946-BA17-2302B40D3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9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7466-D6B7-F74F-9463-A87B7CE3E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39626-E103-0842-B78B-B3DFB7EE4B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FC28E-F4E9-1E4C-83D7-D0467F0E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59" y="0"/>
            <a:ext cx="7093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44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6A74D-2223-7640-BBF9-7CAC1C87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067679-8226-EA4C-8346-855C4DC09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842" y="1825625"/>
            <a:ext cx="5806316" cy="4351338"/>
          </a:xfrm>
        </p:spPr>
      </p:pic>
    </p:spTree>
    <p:extLst>
      <p:ext uri="{BB962C8B-B14F-4D97-AF65-F5344CB8AC3E}">
        <p14:creationId xmlns:p14="http://schemas.microsoft.com/office/powerpoint/2010/main" val="401817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B9F0-92DE-1B4D-94DB-7BC03E25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CA321-E337-264A-A81F-964C12BB4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560" y="1825625"/>
            <a:ext cx="7036879" cy="4351338"/>
          </a:xfrm>
        </p:spPr>
      </p:pic>
    </p:spTree>
    <p:extLst>
      <p:ext uri="{BB962C8B-B14F-4D97-AF65-F5344CB8AC3E}">
        <p14:creationId xmlns:p14="http://schemas.microsoft.com/office/powerpoint/2010/main" val="1583666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5847-E098-2947-8D0C-3340F8F1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B838C-2332-8540-8D19-A8CE5B098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101" y="1825625"/>
            <a:ext cx="4811797" cy="4351338"/>
          </a:xfrm>
        </p:spPr>
      </p:pic>
    </p:spTree>
    <p:extLst>
      <p:ext uri="{BB962C8B-B14F-4D97-AF65-F5344CB8AC3E}">
        <p14:creationId xmlns:p14="http://schemas.microsoft.com/office/powerpoint/2010/main" val="1716608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21C3-D1C4-B845-9BB2-104D9428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4A45B2-E9EF-9744-915F-C45688461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698" y="1825625"/>
            <a:ext cx="8470604" cy="4351338"/>
          </a:xfrm>
        </p:spPr>
      </p:pic>
    </p:spTree>
    <p:extLst>
      <p:ext uri="{BB962C8B-B14F-4D97-AF65-F5344CB8AC3E}">
        <p14:creationId xmlns:p14="http://schemas.microsoft.com/office/powerpoint/2010/main" val="103205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362B-8DC6-5E41-BC2C-B5796C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B2355C-A699-5D4E-A997-734042AEE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233" y="1825625"/>
            <a:ext cx="7847533" cy="4351338"/>
          </a:xfrm>
        </p:spPr>
      </p:pic>
    </p:spTree>
    <p:extLst>
      <p:ext uri="{BB962C8B-B14F-4D97-AF65-F5344CB8AC3E}">
        <p14:creationId xmlns:p14="http://schemas.microsoft.com/office/powerpoint/2010/main" val="3865931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064D-269D-674B-B907-C10ED04A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4106A-6146-044D-A887-BD744C00C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2412" y="1825625"/>
            <a:ext cx="6667176" cy="4351338"/>
          </a:xfrm>
        </p:spPr>
      </p:pic>
    </p:spTree>
    <p:extLst>
      <p:ext uri="{BB962C8B-B14F-4D97-AF65-F5344CB8AC3E}">
        <p14:creationId xmlns:p14="http://schemas.microsoft.com/office/powerpoint/2010/main" val="3608470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6DFF-766E-0449-8A40-17621E51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9E79D-D6A9-8641-8C89-6B68C6863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083" y="1825625"/>
            <a:ext cx="7369833" cy="4351338"/>
          </a:xfrm>
        </p:spPr>
      </p:pic>
    </p:spTree>
    <p:extLst>
      <p:ext uri="{BB962C8B-B14F-4D97-AF65-F5344CB8AC3E}">
        <p14:creationId xmlns:p14="http://schemas.microsoft.com/office/powerpoint/2010/main" val="283746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2184B-D40A-7745-8F00-066A0D87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5AD353-28EC-6042-BB97-F5AFE1B28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73" y="1825625"/>
            <a:ext cx="7416653" cy="4351338"/>
          </a:xfrm>
        </p:spPr>
      </p:pic>
    </p:spTree>
    <p:extLst>
      <p:ext uri="{BB962C8B-B14F-4D97-AF65-F5344CB8AC3E}">
        <p14:creationId xmlns:p14="http://schemas.microsoft.com/office/powerpoint/2010/main" val="380844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37E-274C-0B49-BFAD-DB5993C7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D1C128-5F7C-E44F-9A06-DAA16A802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43" y="1825625"/>
            <a:ext cx="7391313" cy="4351338"/>
          </a:xfrm>
        </p:spPr>
      </p:pic>
    </p:spTree>
    <p:extLst>
      <p:ext uri="{BB962C8B-B14F-4D97-AF65-F5344CB8AC3E}">
        <p14:creationId xmlns:p14="http://schemas.microsoft.com/office/powerpoint/2010/main" val="447832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10DC-61B9-3746-82BE-08EFCFEA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B2BD6D-BD52-6A40-ADE2-060BA20DC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638" y="1825625"/>
            <a:ext cx="7942724" cy="4351338"/>
          </a:xfrm>
        </p:spPr>
      </p:pic>
    </p:spTree>
    <p:extLst>
      <p:ext uri="{BB962C8B-B14F-4D97-AF65-F5344CB8AC3E}">
        <p14:creationId xmlns:p14="http://schemas.microsoft.com/office/powerpoint/2010/main" val="3513248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9D7F-E5BD-4340-90A0-CDD79E93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F5E581-A1D7-DA4F-9145-7BA0308F3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120" y="1825625"/>
            <a:ext cx="5823760" cy="4351338"/>
          </a:xfrm>
        </p:spPr>
      </p:pic>
    </p:spTree>
    <p:extLst>
      <p:ext uri="{BB962C8B-B14F-4D97-AF65-F5344CB8AC3E}">
        <p14:creationId xmlns:p14="http://schemas.microsoft.com/office/powerpoint/2010/main" val="153475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DFB2-0893-434C-BD3B-61DD70DE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163BF-6978-514A-AF1F-5C28FBC2F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997" y="1825625"/>
            <a:ext cx="9618006" cy="4351338"/>
          </a:xfrm>
        </p:spPr>
      </p:pic>
    </p:spTree>
    <p:extLst>
      <p:ext uri="{BB962C8B-B14F-4D97-AF65-F5344CB8AC3E}">
        <p14:creationId xmlns:p14="http://schemas.microsoft.com/office/powerpoint/2010/main" val="203429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5AC8-C813-A046-A33C-106F6E79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FF19C8-65AC-DA41-84E9-F59AB61D9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479" y="1825625"/>
            <a:ext cx="8297042" cy="4351338"/>
          </a:xfrm>
        </p:spPr>
      </p:pic>
    </p:spTree>
    <p:extLst>
      <p:ext uri="{BB962C8B-B14F-4D97-AF65-F5344CB8AC3E}">
        <p14:creationId xmlns:p14="http://schemas.microsoft.com/office/powerpoint/2010/main" val="363753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C3CE-1EDD-9E41-909C-5FB20B70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63F1F1-B6AA-E945-B60C-63F95B171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91" y="1825625"/>
            <a:ext cx="7771217" cy="4351338"/>
          </a:xfrm>
        </p:spPr>
      </p:pic>
    </p:spTree>
    <p:extLst>
      <p:ext uri="{BB962C8B-B14F-4D97-AF65-F5344CB8AC3E}">
        <p14:creationId xmlns:p14="http://schemas.microsoft.com/office/powerpoint/2010/main" val="1000599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611F-7DC7-2948-9EF5-20795E2B3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F3DFFD-1AE0-5543-8961-FA8729962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484" y="1825625"/>
            <a:ext cx="9565032" cy="4351338"/>
          </a:xfrm>
        </p:spPr>
      </p:pic>
    </p:spTree>
    <p:extLst>
      <p:ext uri="{BB962C8B-B14F-4D97-AF65-F5344CB8AC3E}">
        <p14:creationId xmlns:p14="http://schemas.microsoft.com/office/powerpoint/2010/main" val="1676959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69FB1-38DD-D946-B214-EA915991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6CFD7-7658-1246-99D4-606127E4B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447" y="1825625"/>
            <a:ext cx="10103106" cy="4351338"/>
          </a:xfrm>
        </p:spPr>
      </p:pic>
    </p:spTree>
    <p:extLst>
      <p:ext uri="{BB962C8B-B14F-4D97-AF65-F5344CB8AC3E}">
        <p14:creationId xmlns:p14="http://schemas.microsoft.com/office/powerpoint/2010/main" val="262809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A567-6F33-1740-AACF-5969B4E3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EA4F15-FE05-0E41-8CDC-3D8447051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505" y="1825625"/>
            <a:ext cx="9722989" cy="4351338"/>
          </a:xfrm>
        </p:spPr>
      </p:pic>
    </p:spTree>
    <p:extLst>
      <p:ext uri="{BB962C8B-B14F-4D97-AF65-F5344CB8AC3E}">
        <p14:creationId xmlns:p14="http://schemas.microsoft.com/office/powerpoint/2010/main" val="3810953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DB1D-B903-A240-93EA-13D7027B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EE024-59A9-EC4D-A92F-16E9B03F7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488" y="1825625"/>
            <a:ext cx="10115023" cy="4351338"/>
          </a:xfrm>
        </p:spPr>
      </p:pic>
    </p:spTree>
    <p:extLst>
      <p:ext uri="{BB962C8B-B14F-4D97-AF65-F5344CB8AC3E}">
        <p14:creationId xmlns:p14="http://schemas.microsoft.com/office/powerpoint/2010/main" val="54188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2790-A8D3-354A-90BC-FF777316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8CF033-1D84-3542-9CFC-7BD3090CB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699277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EDD1-13A9-DC4F-B279-02A77BE6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986D4-1B68-F24E-85E8-05A374755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896" y="1825625"/>
            <a:ext cx="9430208" cy="4351338"/>
          </a:xfrm>
        </p:spPr>
      </p:pic>
    </p:spTree>
    <p:extLst>
      <p:ext uri="{BB962C8B-B14F-4D97-AF65-F5344CB8AC3E}">
        <p14:creationId xmlns:p14="http://schemas.microsoft.com/office/powerpoint/2010/main" val="3505080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A5B42-8F62-6246-BBE0-EBE2AE70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A3580-8AFA-F14F-91DA-C33E71BE3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644" y="1825625"/>
            <a:ext cx="9160711" cy="4351338"/>
          </a:xfrm>
        </p:spPr>
      </p:pic>
    </p:spTree>
    <p:extLst>
      <p:ext uri="{BB962C8B-B14F-4D97-AF65-F5344CB8AC3E}">
        <p14:creationId xmlns:p14="http://schemas.microsoft.com/office/powerpoint/2010/main" val="306490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C4F2A-59DF-0E4B-AB25-78C818D2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F65EDE-2E48-9640-B5EB-0D87C5AE4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873" y="1825625"/>
            <a:ext cx="7992253" cy="4351338"/>
          </a:xfrm>
        </p:spPr>
      </p:pic>
    </p:spTree>
    <p:extLst>
      <p:ext uri="{BB962C8B-B14F-4D97-AF65-F5344CB8AC3E}">
        <p14:creationId xmlns:p14="http://schemas.microsoft.com/office/powerpoint/2010/main" val="684166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436DE-385C-EC4B-9C19-50470B42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44318-600C-F546-B044-160087E7E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273" y="1825625"/>
            <a:ext cx="8145454" cy="4351338"/>
          </a:xfrm>
        </p:spPr>
      </p:pic>
    </p:spTree>
    <p:extLst>
      <p:ext uri="{BB962C8B-B14F-4D97-AF65-F5344CB8AC3E}">
        <p14:creationId xmlns:p14="http://schemas.microsoft.com/office/powerpoint/2010/main" val="3678832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611D-6A35-E040-998A-AB334747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DF77DF-4BEE-5444-85EB-F8EC13AD0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416" y="1825625"/>
            <a:ext cx="8601167" cy="4351338"/>
          </a:xfrm>
        </p:spPr>
      </p:pic>
    </p:spTree>
    <p:extLst>
      <p:ext uri="{BB962C8B-B14F-4D97-AF65-F5344CB8AC3E}">
        <p14:creationId xmlns:p14="http://schemas.microsoft.com/office/powerpoint/2010/main" val="51691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889B-EF5A-174B-8B84-253440774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98F0D-5032-304D-AF57-F36073125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8629" y="1825625"/>
            <a:ext cx="4174741" cy="4351338"/>
          </a:xfrm>
        </p:spPr>
      </p:pic>
    </p:spTree>
    <p:extLst>
      <p:ext uri="{BB962C8B-B14F-4D97-AF65-F5344CB8AC3E}">
        <p14:creationId xmlns:p14="http://schemas.microsoft.com/office/powerpoint/2010/main" val="107756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BA5B-42E8-F04C-8CB1-FF45AF09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CD394-B3AC-FC4E-8637-6C889DBF4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0100" y="3328194"/>
            <a:ext cx="5511800" cy="1346200"/>
          </a:xfrm>
        </p:spPr>
      </p:pic>
    </p:spTree>
    <p:extLst>
      <p:ext uri="{BB962C8B-B14F-4D97-AF65-F5344CB8AC3E}">
        <p14:creationId xmlns:p14="http://schemas.microsoft.com/office/powerpoint/2010/main" val="382061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09B8-9137-C440-8DF9-B2E396B8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1FCD27-5B28-DA40-8525-7CF940618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734" y="1825625"/>
            <a:ext cx="9948532" cy="4351338"/>
          </a:xfrm>
        </p:spPr>
      </p:pic>
    </p:spTree>
    <p:extLst>
      <p:ext uri="{BB962C8B-B14F-4D97-AF65-F5344CB8AC3E}">
        <p14:creationId xmlns:p14="http://schemas.microsoft.com/office/powerpoint/2010/main" val="144538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E2C5-5ABE-6A4B-887D-7D78FF19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B459F-E43B-4E41-8542-C9E9309BF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8034" y="1825625"/>
            <a:ext cx="8415932" cy="4351338"/>
          </a:xfrm>
        </p:spPr>
      </p:pic>
    </p:spTree>
    <p:extLst>
      <p:ext uri="{BB962C8B-B14F-4D97-AF65-F5344CB8AC3E}">
        <p14:creationId xmlns:p14="http://schemas.microsoft.com/office/powerpoint/2010/main" val="388321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8D16-A160-8F4A-8C6C-3BC03819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BA289A-52C5-9242-8965-CFCB35ABC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749" y="1825625"/>
            <a:ext cx="5242501" cy="4351338"/>
          </a:xfrm>
        </p:spPr>
      </p:pic>
    </p:spTree>
    <p:extLst>
      <p:ext uri="{BB962C8B-B14F-4D97-AF65-F5344CB8AC3E}">
        <p14:creationId xmlns:p14="http://schemas.microsoft.com/office/powerpoint/2010/main" val="409922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5E2F-35EF-744C-AA9F-014E8E2E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5C68B-5CFF-F847-9D2A-16A6D8EB7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640" y="1825625"/>
            <a:ext cx="9126719" cy="4351338"/>
          </a:xfrm>
        </p:spPr>
      </p:pic>
    </p:spTree>
    <p:extLst>
      <p:ext uri="{BB962C8B-B14F-4D97-AF65-F5344CB8AC3E}">
        <p14:creationId xmlns:p14="http://schemas.microsoft.com/office/powerpoint/2010/main" val="1712782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5693</TotalTime>
  <Words>0</Words>
  <Application>Microsoft Macintosh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Lamichhane, Pratap</dc:creator>
  <cp:lastModifiedBy>Lamichhane, Pratap</cp:lastModifiedBy>
  <cp:revision>2</cp:revision>
  <dcterms:created xsi:type="dcterms:W3CDTF">2019-08-27T20:01:44Z</dcterms:created>
  <dcterms:modified xsi:type="dcterms:W3CDTF">2019-08-31T18:55:04Z</dcterms:modified>
</cp:coreProperties>
</file>